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0" r:id="rId3"/>
    <p:sldId id="291" r:id="rId4"/>
    <p:sldId id="257" r:id="rId5"/>
    <p:sldId id="299" r:id="rId6"/>
    <p:sldId id="283" r:id="rId7"/>
    <p:sldId id="292" r:id="rId8"/>
    <p:sldId id="294" r:id="rId9"/>
    <p:sldId id="295" r:id="rId10"/>
    <p:sldId id="296" r:id="rId11"/>
    <p:sldId id="298" r:id="rId12"/>
    <p:sldId id="272" r:id="rId13"/>
    <p:sldId id="27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86380" autoAdjust="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264" y="513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BB670-7DF4-4FB2-85FC-3EF460354944}" type="datetimeFigureOut">
              <a:rPr lang="en-GB" smtClean="0"/>
              <a:pPr/>
              <a:t>05/09/2017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A7B02-9D7F-49FA-9224-4AA324E045F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882590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BB670-7DF4-4FB2-85FC-3EF460354944}" type="datetimeFigureOut">
              <a:rPr lang="en-GB" smtClean="0"/>
              <a:pPr/>
              <a:t>05/09/2017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A7B02-9D7F-49FA-9224-4AA324E045F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200414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BB670-7DF4-4FB2-85FC-3EF460354944}" type="datetimeFigureOut">
              <a:rPr lang="en-GB" smtClean="0"/>
              <a:pPr/>
              <a:t>05/09/2017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A7B02-9D7F-49FA-9224-4AA324E045F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548734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BB670-7DF4-4FB2-85FC-3EF460354944}" type="datetimeFigureOut">
              <a:rPr lang="en-GB" smtClean="0"/>
              <a:pPr/>
              <a:t>05/09/2017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A7B02-9D7F-49FA-9224-4AA324E045F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42344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BB670-7DF4-4FB2-85FC-3EF460354944}" type="datetimeFigureOut">
              <a:rPr lang="en-GB" smtClean="0"/>
              <a:pPr/>
              <a:t>05/09/2017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A7B02-9D7F-49FA-9224-4AA324E045F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323914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BB670-7DF4-4FB2-85FC-3EF460354944}" type="datetimeFigureOut">
              <a:rPr lang="en-GB" smtClean="0"/>
              <a:pPr/>
              <a:t>05/09/2017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A7B02-9D7F-49FA-9224-4AA324E045F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127771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BB670-7DF4-4FB2-85FC-3EF460354944}" type="datetimeFigureOut">
              <a:rPr lang="en-GB" smtClean="0"/>
              <a:pPr/>
              <a:t>05/09/2017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A7B02-9D7F-49FA-9224-4AA324E045F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049832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BB670-7DF4-4FB2-85FC-3EF460354944}" type="datetimeFigureOut">
              <a:rPr lang="en-GB" smtClean="0"/>
              <a:pPr/>
              <a:t>05/09/2017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A7B02-9D7F-49FA-9224-4AA324E045F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526880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BB670-7DF4-4FB2-85FC-3EF460354944}" type="datetimeFigureOut">
              <a:rPr lang="en-GB" smtClean="0"/>
              <a:pPr/>
              <a:t>05/09/2017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A7B02-9D7F-49FA-9224-4AA324E045F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764807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BB670-7DF4-4FB2-85FC-3EF460354944}" type="datetimeFigureOut">
              <a:rPr lang="en-GB" smtClean="0"/>
              <a:pPr/>
              <a:t>05/09/2017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A7B02-9D7F-49FA-9224-4AA324E045F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184285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BB670-7DF4-4FB2-85FC-3EF460354944}" type="datetimeFigureOut">
              <a:rPr lang="en-GB" smtClean="0"/>
              <a:pPr/>
              <a:t>05/09/2017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A7B02-9D7F-49FA-9224-4AA324E045F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069615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pen Sans" pitchFamily="34" charset="0"/>
              </a:defRPr>
            </a:lvl1pPr>
          </a:lstStyle>
          <a:p>
            <a:fld id="{52DBB670-7DF4-4FB2-85FC-3EF460354944}" type="datetimeFigureOut">
              <a:rPr lang="en-GB" smtClean="0"/>
              <a:pPr/>
              <a:t>05/09/2017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pen Sans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pen Sans" pitchFamily="34" charset="0"/>
              </a:defRPr>
            </a:lvl1pPr>
          </a:lstStyle>
          <a:p>
            <a:fld id="{24AA7B02-9D7F-49FA-9224-4AA324E045F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1126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pen Sans Light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391891"/>
            <a:ext cx="12192000" cy="24661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Open Sans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324" y="2050616"/>
            <a:ext cx="10945091" cy="1413019"/>
          </a:xfrm>
        </p:spPr>
        <p:txBody>
          <a:bodyPr>
            <a:noAutofit/>
          </a:bodyPr>
          <a:lstStyle/>
          <a:p>
            <a:pPr algn="l"/>
            <a:r>
              <a:rPr lang="en-GB" sz="5000" dirty="0" smtClean="0">
                <a:solidFill>
                  <a:schemeClr val="accent2"/>
                </a:solidFill>
              </a:rPr>
              <a:t>Why choose </a:t>
            </a:r>
            <a:r>
              <a:rPr lang="en-GB" sz="5000" dirty="0" err="1" smtClean="0">
                <a:solidFill>
                  <a:schemeClr val="accent2"/>
                </a:solidFill>
              </a:rPr>
              <a:t>it’seeze</a:t>
            </a:r>
            <a:r>
              <a:rPr lang="en-GB" sz="5000" dirty="0" smtClean="0">
                <a:solidFill>
                  <a:schemeClr val="accent2"/>
                </a:solidFill>
              </a:rPr>
              <a:t> </a:t>
            </a:r>
            <a:endParaRPr lang="en-GB" sz="5000" dirty="0">
              <a:solidFill>
                <a:schemeClr val="accent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1093" y="4509653"/>
            <a:ext cx="8991601" cy="2130137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GB" dirty="0">
                <a:solidFill>
                  <a:schemeClr val="bg1"/>
                </a:solidFill>
              </a:rPr>
              <a:t>By </a:t>
            </a:r>
            <a:r>
              <a:rPr lang="en-GB" dirty="0" smtClean="0">
                <a:solidFill>
                  <a:schemeClr val="bg1"/>
                </a:solidFill>
              </a:rPr>
              <a:t>Stephen </a:t>
            </a:r>
            <a:r>
              <a:rPr lang="en-GB" dirty="0" err="1" smtClean="0">
                <a:solidFill>
                  <a:schemeClr val="bg1"/>
                </a:solidFill>
              </a:rPr>
              <a:t>Sibbit</a:t>
            </a:r>
            <a:r>
              <a:rPr lang="en-GB" dirty="0" smtClean="0">
                <a:solidFill>
                  <a:schemeClr val="bg1"/>
                </a:solidFill>
              </a:rPr>
              <a:t>, </a:t>
            </a:r>
            <a:r>
              <a:rPr lang="en-GB" dirty="0" err="1">
                <a:solidFill>
                  <a:schemeClr val="bg1"/>
                </a:solidFill>
              </a:rPr>
              <a:t>it’seeze</a:t>
            </a:r>
            <a:r>
              <a:rPr lang="en-GB" dirty="0">
                <a:solidFill>
                  <a:schemeClr val="bg1"/>
                </a:solidFill>
              </a:rPr>
              <a:t> websites </a:t>
            </a:r>
            <a:r>
              <a:rPr lang="en-GB" dirty="0" smtClean="0">
                <a:solidFill>
                  <a:schemeClr val="bg1"/>
                </a:solidFill>
              </a:rPr>
              <a:t>Watford</a:t>
            </a:r>
            <a:endParaRPr lang="en-GB" dirty="0">
              <a:solidFill>
                <a:schemeClr val="bg1"/>
              </a:solidFill>
            </a:endParaRPr>
          </a:p>
          <a:p>
            <a:pPr algn="l"/>
            <a:endParaRPr lang="en-GB" dirty="0">
              <a:solidFill>
                <a:schemeClr val="bg1"/>
              </a:solidFill>
            </a:endParaRPr>
          </a:p>
          <a:p>
            <a:pPr algn="l"/>
            <a:r>
              <a:rPr lang="en-GB" dirty="0">
                <a:solidFill>
                  <a:schemeClr val="bg1"/>
                </a:solidFill>
              </a:rPr>
              <a:t>Office</a:t>
            </a:r>
            <a:r>
              <a:rPr lang="en-GB" dirty="0" smtClean="0">
                <a:solidFill>
                  <a:schemeClr val="bg1"/>
                </a:solidFill>
              </a:rPr>
              <a:t>: 01923 269 800</a:t>
            </a:r>
            <a:r>
              <a:rPr lang="en-GB" b="1" dirty="0" smtClean="0">
                <a:solidFill>
                  <a:schemeClr val="bg1"/>
                </a:solidFill>
              </a:rPr>
              <a:t> </a:t>
            </a:r>
            <a:endParaRPr lang="en-GB" dirty="0">
              <a:solidFill>
                <a:schemeClr val="bg1"/>
              </a:solidFill>
            </a:endParaRPr>
          </a:p>
          <a:p>
            <a:pPr algn="l"/>
            <a:r>
              <a:rPr lang="en-GB" dirty="0">
                <a:solidFill>
                  <a:schemeClr val="bg1"/>
                </a:solidFill>
              </a:rPr>
              <a:t>Mobile: </a:t>
            </a:r>
            <a:r>
              <a:rPr lang="en-GB" dirty="0" smtClean="0">
                <a:solidFill>
                  <a:schemeClr val="bg1"/>
                </a:solidFill>
              </a:rPr>
              <a:t>07566 </a:t>
            </a:r>
            <a:r>
              <a:rPr lang="en-GB" dirty="0">
                <a:solidFill>
                  <a:schemeClr val="bg1"/>
                </a:solidFill>
              </a:rPr>
              <a:t>203 387</a:t>
            </a:r>
          </a:p>
          <a:p>
            <a:pPr algn="l"/>
            <a:endParaRPr lang="en-GB" dirty="0">
              <a:solidFill>
                <a:schemeClr val="bg1"/>
              </a:solidFill>
            </a:endParaRPr>
          </a:p>
          <a:p>
            <a:pPr algn="l"/>
            <a:r>
              <a:rPr lang="en-GB" dirty="0" smtClean="0">
                <a:solidFill>
                  <a:schemeClr val="bg1"/>
                </a:solidFill>
              </a:rPr>
              <a:t>stephen.sibbit@itseeze.co.uk </a:t>
            </a:r>
            <a:endParaRPr lang="en-GB" dirty="0">
              <a:solidFill>
                <a:schemeClr val="bg1"/>
              </a:solidFill>
            </a:endParaRPr>
          </a:p>
          <a:p>
            <a:pPr algn="l"/>
            <a:r>
              <a:rPr lang="en-GB" dirty="0" smtClean="0">
                <a:solidFill>
                  <a:schemeClr val="bg1"/>
                </a:solidFill>
              </a:rPr>
              <a:t>www.itseeze-watford.co.uk</a:t>
            </a:r>
            <a:endParaRPr lang="en-GB" dirty="0">
              <a:solidFill>
                <a:schemeClr val="bg1"/>
              </a:solidFill>
            </a:endParaRPr>
          </a:p>
          <a:p>
            <a:pPr algn="l"/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051" name="Picture 3" descr="C:\Users\f1200159\Desktop\Franchisees Presentation\Images &amp; Video\logo.png"/>
          <p:cNvPicPr>
            <a:picLocks noChangeAspect="1" noChangeArrowheads="1"/>
          </p:cNvPicPr>
          <p:nvPr/>
        </p:nvPicPr>
        <p:blipFill>
          <a:blip r:embed="rId2" cstate="print"/>
          <a:srcRect t="34690" b="35365"/>
          <a:stretch>
            <a:fillRect/>
          </a:stretch>
        </p:blipFill>
        <p:spPr bwMode="auto">
          <a:xfrm>
            <a:off x="531093" y="581893"/>
            <a:ext cx="4566264" cy="1025236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849"/>
          <a:stretch/>
        </p:blipFill>
        <p:spPr>
          <a:xfrm>
            <a:off x="7434262" y="3121600"/>
            <a:ext cx="31146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5903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12192000" cy="17041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Open Sans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795" y="316202"/>
            <a:ext cx="11350336" cy="1075747"/>
          </a:xfrm>
        </p:spPr>
        <p:txBody>
          <a:bodyPr>
            <a:norm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Before and after examples of our work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734" t="31936" r="57994" b="9077"/>
          <a:stretch/>
        </p:blipFill>
        <p:spPr>
          <a:xfrm>
            <a:off x="233795" y="2776311"/>
            <a:ext cx="5427408" cy="29903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9055" t="12765" r="57616" b="24414"/>
          <a:stretch/>
        </p:blipFill>
        <p:spPr>
          <a:xfrm>
            <a:off x="6501301" y="2673073"/>
            <a:ext cx="5297959" cy="3196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33794" y="6211669"/>
            <a:ext cx="11350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Wanted a fully responsive website that was much easier to navigate as well as being easy to edit and update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23086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96"/>
          <a:stretch/>
        </p:blipFill>
        <p:spPr>
          <a:xfrm>
            <a:off x="1333967" y="1391949"/>
            <a:ext cx="9306324" cy="382715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"/>
            <a:ext cx="12192000" cy="17041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Open Sans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795" y="316202"/>
            <a:ext cx="11350336" cy="1075747"/>
          </a:xfrm>
        </p:spPr>
        <p:txBody>
          <a:bodyPr>
            <a:norm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Website Packages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66456" y="4725188"/>
            <a:ext cx="21405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Five pages that work on mobile, tablet and desktop</a:t>
            </a:r>
          </a:p>
          <a:p>
            <a:pPr algn="ctr"/>
            <a:endParaRPr lang="en-GB" sz="1600" dirty="0"/>
          </a:p>
          <a:p>
            <a:pPr algn="ctr"/>
            <a:r>
              <a:rPr lang="en-GB" sz="1600" b="1" dirty="0" smtClean="0">
                <a:solidFill>
                  <a:schemeClr val="accent2"/>
                </a:solidFill>
              </a:rPr>
              <a:t>£20*/month</a:t>
            </a:r>
          </a:p>
          <a:p>
            <a:pPr algn="ctr"/>
            <a:r>
              <a:rPr lang="en-GB" sz="1600" b="1" dirty="0" smtClean="0">
                <a:solidFill>
                  <a:schemeClr val="accent2"/>
                </a:solidFill>
              </a:rPr>
              <a:t>£200* upfront</a:t>
            </a:r>
            <a:endParaRPr lang="en-GB" sz="1600" b="1" dirty="0">
              <a:solidFill>
                <a:schemeClr val="accent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82372" y="4751084"/>
            <a:ext cx="21405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Versatile, expandable, comprehensive. With unlimited pages</a:t>
            </a:r>
          </a:p>
          <a:p>
            <a:pPr algn="ctr"/>
            <a:endParaRPr lang="en-GB" sz="1600" dirty="0"/>
          </a:p>
          <a:p>
            <a:pPr algn="ctr"/>
            <a:r>
              <a:rPr lang="en-GB" sz="1600" b="1" dirty="0" smtClean="0">
                <a:solidFill>
                  <a:schemeClr val="accent2"/>
                </a:solidFill>
              </a:rPr>
              <a:t>£40*/month</a:t>
            </a:r>
          </a:p>
          <a:p>
            <a:pPr algn="ctr"/>
            <a:r>
              <a:rPr lang="en-GB" sz="1600" b="1" dirty="0" smtClean="0">
                <a:solidFill>
                  <a:schemeClr val="accent2"/>
                </a:solidFill>
              </a:rPr>
              <a:t>£400* upfront</a:t>
            </a:r>
            <a:endParaRPr lang="en-GB" sz="1600" b="1" dirty="0">
              <a:solidFill>
                <a:schemeClr val="accent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01422" y="4725188"/>
            <a:ext cx="21405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Unlimited pages. Secure payments</a:t>
            </a:r>
          </a:p>
          <a:p>
            <a:pPr algn="ctr"/>
            <a:endParaRPr lang="en-GB" sz="1600" dirty="0" smtClean="0"/>
          </a:p>
          <a:p>
            <a:pPr algn="ctr"/>
            <a:endParaRPr lang="en-GB" sz="1600" dirty="0"/>
          </a:p>
          <a:p>
            <a:pPr algn="ctr"/>
            <a:r>
              <a:rPr lang="en-GB" sz="1600" b="1" dirty="0" smtClean="0">
                <a:solidFill>
                  <a:schemeClr val="accent2"/>
                </a:solidFill>
              </a:rPr>
              <a:t>£50*/month</a:t>
            </a:r>
          </a:p>
          <a:p>
            <a:pPr algn="ctr"/>
            <a:r>
              <a:rPr lang="en-GB" sz="1600" b="1" dirty="0" smtClean="0">
                <a:solidFill>
                  <a:schemeClr val="accent2"/>
                </a:solidFill>
              </a:rPr>
              <a:t>£500* upfront</a:t>
            </a:r>
            <a:endParaRPr lang="en-GB" sz="1600" b="1" dirty="0">
              <a:solidFill>
                <a:schemeClr val="accent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3795" y="6488668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* +VAT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92571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12192000" cy="17041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Open Sans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0678"/>
            <a:ext cx="12192000" cy="1446561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What I’d ask of you</a:t>
            </a:r>
            <a:r>
              <a:rPr lang="en-GB" dirty="0">
                <a:solidFill>
                  <a:schemeClr val="bg1"/>
                </a:solidFill>
              </a:rPr>
              <a:t>	</a:t>
            </a:r>
          </a:p>
        </p:txBody>
      </p:sp>
      <p:sp>
        <p:nvSpPr>
          <p:cNvPr id="8" name="Content Placeholder 2"/>
          <p:cNvSpPr>
            <a:spLocks noGrp="1"/>
          </p:cNvSpPr>
          <p:nvPr/>
        </p:nvSpPr>
        <p:spPr>
          <a:xfrm>
            <a:off x="576943" y="212791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 smtClean="0"/>
              <a:t>A good referral:</a:t>
            </a:r>
          </a:p>
          <a:p>
            <a:r>
              <a:rPr lang="en-GB" dirty="0" smtClean="0"/>
              <a:t>established business</a:t>
            </a:r>
          </a:p>
          <a:p>
            <a:r>
              <a:rPr lang="en-GB" dirty="0" smtClean="0"/>
              <a:t>already has a website </a:t>
            </a:r>
          </a:p>
          <a:p>
            <a:r>
              <a:rPr lang="en-GB" dirty="0" smtClean="0"/>
              <a:t>wants it to look more professional</a:t>
            </a:r>
          </a:p>
          <a:p>
            <a:r>
              <a:rPr lang="en-GB" dirty="0" smtClean="0"/>
              <a:t>be mobile-friendly </a:t>
            </a:r>
          </a:p>
          <a:p>
            <a:r>
              <a:rPr lang="en-GB" dirty="0" smtClean="0"/>
              <a:t>easy to update</a:t>
            </a:r>
          </a:p>
          <a:p>
            <a:r>
              <a:rPr lang="en-GB" dirty="0" smtClean="0"/>
              <a:t>wants to work with a local expert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Listen </a:t>
            </a:r>
            <a:r>
              <a:rPr lang="en-GB" dirty="0"/>
              <a:t>out </a:t>
            </a:r>
            <a:r>
              <a:rPr lang="en-GB" dirty="0" smtClean="0"/>
              <a:t>for:</a:t>
            </a:r>
            <a:endParaRPr lang="en-GB" dirty="0"/>
          </a:p>
          <a:p>
            <a:pPr lvl="1"/>
            <a:r>
              <a:rPr lang="en-GB" i="1" dirty="0" smtClean="0"/>
              <a:t>“My </a:t>
            </a:r>
            <a:r>
              <a:rPr lang="en-GB" i="1" dirty="0"/>
              <a:t>site needs </a:t>
            </a:r>
            <a:r>
              <a:rPr lang="en-GB" i="1" dirty="0" smtClean="0"/>
              <a:t>updating but designers gone </a:t>
            </a:r>
            <a:r>
              <a:rPr lang="en-GB" i="1" dirty="0" err="1" smtClean="0"/>
              <a:t>awol</a:t>
            </a:r>
            <a:r>
              <a:rPr lang="en-GB" i="1" dirty="0" smtClean="0"/>
              <a:t>”</a:t>
            </a:r>
            <a:endParaRPr lang="en-GB" i="1" dirty="0"/>
          </a:p>
          <a:p>
            <a:pPr lvl="1"/>
            <a:r>
              <a:rPr lang="en-GB" i="1" dirty="0" smtClean="0"/>
              <a:t>“Know </a:t>
            </a:r>
            <a:r>
              <a:rPr lang="en-GB" i="1" dirty="0"/>
              <a:t>any good designers</a:t>
            </a:r>
            <a:r>
              <a:rPr lang="en-GB" i="1" dirty="0" smtClean="0"/>
              <a:t>?”</a:t>
            </a:r>
            <a:endParaRPr lang="en-GB" i="1" dirty="0"/>
          </a:p>
          <a:p>
            <a:pPr lvl="1"/>
            <a:r>
              <a:rPr lang="en-GB" i="1" dirty="0" smtClean="0"/>
              <a:t>“My </a:t>
            </a:r>
            <a:r>
              <a:rPr lang="en-GB" i="1" dirty="0"/>
              <a:t>site is not effective- no </a:t>
            </a:r>
            <a:r>
              <a:rPr lang="en-GB" i="1" dirty="0" smtClean="0"/>
              <a:t>enquiries”</a:t>
            </a:r>
            <a:r>
              <a:rPr lang="en-GB" dirty="0" smtClean="0"/>
              <a:t> </a:t>
            </a:r>
            <a:endParaRPr lang="en-GB" dirty="0"/>
          </a:p>
          <a:p>
            <a:pPr marL="457200" lvl="1" indent="0">
              <a:buNone/>
            </a:pPr>
            <a:endParaRPr lang="en-GB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999" y="2044785"/>
            <a:ext cx="3980543" cy="398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22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1838" y="4496862"/>
            <a:ext cx="12242008" cy="15655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Open Sans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8" y="1758883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Any Questions?</a:t>
            </a:r>
          </a:p>
          <a:p>
            <a:pPr algn="ctr">
              <a:lnSpc>
                <a:spcPct val="200000"/>
              </a:lnSpc>
            </a:pPr>
            <a:r>
              <a:rPr lang="en-GB" sz="4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Thank you for listening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50008" y="4582548"/>
            <a:ext cx="12191999" cy="15378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Call </a:t>
            </a:r>
            <a:r>
              <a:rPr lang="en-GB" sz="2800" dirty="0" smtClean="0">
                <a:solidFill>
                  <a:schemeClr val="bg1"/>
                </a:solidFill>
              </a:rPr>
              <a:t>Stephen on 01923 269800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or email </a:t>
            </a:r>
            <a:r>
              <a:rPr lang="en-US" sz="2800" u="sng" dirty="0" smtClean="0">
                <a:solidFill>
                  <a:schemeClr val="bg1"/>
                </a:solidFill>
              </a:rPr>
              <a:t>stephen.sibbit@itseeze.co.uk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3314" name="Picture 2" descr="C:\Users\f1200159\Desktop\Franchisees Presentation\Images &amp; Video\orange icons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23178" y="113223"/>
            <a:ext cx="1645660" cy="16456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40254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12192000" cy="17041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Open Sans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0678"/>
            <a:ext cx="12192000" cy="1446561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Who we are?  </a:t>
            </a:r>
            <a:r>
              <a:rPr lang="en-GB" dirty="0">
                <a:solidFill>
                  <a:schemeClr val="bg1"/>
                </a:solidFill>
              </a:rPr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999" y="2050473"/>
            <a:ext cx="9206345" cy="4017818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National company, local </a:t>
            </a:r>
            <a:r>
              <a:rPr lang="en-GB" dirty="0" smtClean="0"/>
              <a:t>expertise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Making websites since </a:t>
            </a:r>
            <a:r>
              <a:rPr lang="en-GB" dirty="0" smtClean="0"/>
              <a:t>2003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Over 5000 </a:t>
            </a:r>
            <a:r>
              <a:rPr lang="en-GB" dirty="0" smtClean="0"/>
              <a:t>sites created and growing everyday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/>
              <a:t>Local, face-to-face, jargon free, advice</a:t>
            </a:r>
          </a:p>
          <a:p>
            <a:endParaRPr lang="en-GB" dirty="0"/>
          </a:p>
          <a:p>
            <a:r>
              <a:rPr lang="en-GB" dirty="0" smtClean="0"/>
              <a:t>UK based Head </a:t>
            </a:r>
            <a:r>
              <a:rPr lang="en-GB" dirty="0"/>
              <a:t>Office, </a:t>
            </a:r>
            <a:endParaRPr lang="en-GB" dirty="0" smtClean="0"/>
          </a:p>
          <a:p>
            <a:pPr lvl="1"/>
            <a:r>
              <a:rPr lang="en-GB" dirty="0" smtClean="0"/>
              <a:t>Approaching </a:t>
            </a:r>
            <a:r>
              <a:rPr lang="en-GB" dirty="0"/>
              <a:t>30 staff</a:t>
            </a:r>
          </a:p>
          <a:p>
            <a:pPr lvl="1"/>
            <a:r>
              <a:rPr lang="en-GB" dirty="0"/>
              <a:t>In-house </a:t>
            </a:r>
            <a:r>
              <a:rPr lang="en-GB" dirty="0" smtClean="0"/>
              <a:t>Designers and Developers</a:t>
            </a:r>
            <a:endParaRPr lang="en-GB" dirty="0"/>
          </a:p>
          <a:p>
            <a:pPr lvl="1"/>
            <a:r>
              <a:rPr lang="en-GB" dirty="0" smtClean="0"/>
              <a:t>Help desk</a:t>
            </a:r>
          </a:p>
          <a:p>
            <a:pPr lvl="1"/>
            <a:endParaRPr lang="en-GB" dirty="0"/>
          </a:p>
        </p:txBody>
      </p:sp>
      <p:pic>
        <p:nvPicPr>
          <p:cNvPr id="2052" name="Picture 4" descr="http://franchise.spoton.net/_webedit/cached-images/187-0-0-0-10000-10000-4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860" y="1704109"/>
            <a:ext cx="4362450" cy="289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rofessional website design te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592" y="3609108"/>
            <a:ext cx="4362450" cy="289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23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12192000" cy="17041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Open Sans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0678"/>
            <a:ext cx="12192000" cy="1446561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Why work with us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999" y="2050472"/>
            <a:ext cx="8852648" cy="4185071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>
                <a:solidFill>
                  <a:schemeClr val="accent2"/>
                </a:solidFill>
              </a:rPr>
              <a:t>Me:</a:t>
            </a:r>
            <a:endParaRPr lang="en-GB" dirty="0">
              <a:solidFill>
                <a:schemeClr val="accent2"/>
              </a:solidFill>
            </a:endParaRPr>
          </a:p>
          <a:p>
            <a:pPr lvl="1"/>
            <a:r>
              <a:rPr lang="en-GB" dirty="0" smtClean="0"/>
              <a:t>Local to you</a:t>
            </a:r>
          </a:p>
          <a:p>
            <a:pPr lvl="1"/>
            <a:r>
              <a:rPr lang="en-GB" dirty="0" smtClean="0"/>
              <a:t>Listen</a:t>
            </a:r>
            <a:r>
              <a:rPr lang="en-GB" dirty="0"/>
              <a:t>, advise, demonstrate, train</a:t>
            </a:r>
          </a:p>
          <a:p>
            <a:pPr lvl="1"/>
            <a:r>
              <a:rPr lang="en-GB" dirty="0"/>
              <a:t>Project </a:t>
            </a:r>
            <a:r>
              <a:rPr lang="en-GB" dirty="0" smtClean="0"/>
              <a:t>management </a:t>
            </a:r>
          </a:p>
          <a:p>
            <a:pPr lvl="1"/>
            <a:endParaRPr lang="en-GB" dirty="0"/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 smtClean="0">
                <a:solidFill>
                  <a:schemeClr val="accent2"/>
                </a:solidFill>
              </a:rPr>
              <a:t>Our Websites:</a:t>
            </a:r>
            <a:endParaRPr lang="en-GB" dirty="0">
              <a:solidFill>
                <a:schemeClr val="accent2"/>
              </a:solidFill>
            </a:endParaRPr>
          </a:p>
          <a:p>
            <a:pPr lvl="1"/>
            <a:r>
              <a:rPr lang="en-GB" dirty="0" smtClean="0"/>
              <a:t>Professionally designed - (</a:t>
            </a:r>
            <a:r>
              <a:rPr lang="en-GB" dirty="0"/>
              <a:t>no templates</a:t>
            </a:r>
            <a:r>
              <a:rPr lang="en-GB" dirty="0" smtClean="0"/>
              <a:t>)</a:t>
            </a:r>
          </a:p>
          <a:p>
            <a:pPr lvl="1"/>
            <a:r>
              <a:rPr lang="en-GB" dirty="0" smtClean="0"/>
              <a:t>Choice of three website packages</a:t>
            </a:r>
            <a:endParaRPr lang="en-GB" dirty="0"/>
          </a:p>
          <a:p>
            <a:pPr lvl="1"/>
            <a:r>
              <a:rPr lang="en-GB" dirty="0" smtClean="0"/>
              <a:t>Easy to use website editor</a:t>
            </a:r>
            <a:endParaRPr lang="en-GB" dirty="0"/>
          </a:p>
          <a:p>
            <a:pPr lvl="1"/>
            <a:r>
              <a:rPr lang="en-GB" dirty="0" smtClean="0"/>
              <a:t>Affordable and </a:t>
            </a:r>
            <a:r>
              <a:rPr lang="en-GB" dirty="0"/>
              <a:t>value for </a:t>
            </a:r>
            <a:r>
              <a:rPr lang="en-GB" dirty="0" smtClean="0"/>
              <a:t>money – no hidden costs </a:t>
            </a:r>
          </a:p>
          <a:p>
            <a:pPr lvl="1"/>
            <a:endParaRPr lang="en-GB" dirty="0" smtClean="0"/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 smtClean="0">
                <a:solidFill>
                  <a:schemeClr val="accent2"/>
                </a:solidFill>
              </a:rPr>
              <a:t>Our team </a:t>
            </a:r>
            <a:r>
              <a:rPr lang="en-GB" dirty="0">
                <a:solidFill>
                  <a:schemeClr val="accent2"/>
                </a:solidFill>
              </a:rPr>
              <a:t>approach/ongoing back up </a:t>
            </a:r>
            <a:r>
              <a:rPr lang="en-GB" dirty="0" smtClean="0">
                <a:solidFill>
                  <a:schemeClr val="accent2"/>
                </a:solidFill>
              </a:rPr>
              <a:t>support:</a:t>
            </a:r>
            <a:endParaRPr lang="en-GB" dirty="0">
              <a:solidFill>
                <a:schemeClr val="accent2"/>
              </a:solidFill>
            </a:endParaRPr>
          </a:p>
          <a:p>
            <a:pPr lvl="1"/>
            <a:r>
              <a:rPr lang="en-GB" dirty="0"/>
              <a:t>Specialists</a:t>
            </a:r>
          </a:p>
          <a:p>
            <a:pPr lvl="1"/>
            <a:r>
              <a:rPr lang="en-GB" dirty="0"/>
              <a:t>Experience and expertise across all sectors</a:t>
            </a:r>
          </a:p>
          <a:p>
            <a:pPr lvl="1"/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550" y="2305927"/>
            <a:ext cx="5632450" cy="392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99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12192000" cy="17041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Open Sans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795" y="316202"/>
            <a:ext cx="11350336" cy="1075747"/>
          </a:xfrm>
        </p:spPr>
        <p:txBody>
          <a:bodyPr>
            <a:norm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Go to itseeze-watford.co.uk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0665" y="1855694"/>
            <a:ext cx="6601806" cy="4128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0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You’ll find</a:t>
            </a:r>
          </a:p>
          <a:p>
            <a:pPr>
              <a:lnSpc>
                <a:spcPct val="120000"/>
              </a:lnSpc>
            </a:pPr>
            <a:endParaRPr lang="en-GB" sz="2000" dirty="0" smtClean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Examples of our work from different industries</a:t>
            </a:r>
          </a:p>
          <a:p>
            <a:pPr>
              <a:lnSpc>
                <a:spcPct val="120000"/>
              </a:lnSpc>
            </a:pPr>
            <a:endParaRPr lang="en-GB" sz="2000" dirty="0" smtClean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Testimonials</a:t>
            </a:r>
          </a:p>
          <a:p>
            <a:pPr>
              <a:lnSpc>
                <a:spcPct val="120000"/>
              </a:lnSpc>
            </a:pPr>
            <a:endParaRPr lang="en-GB" sz="2000" dirty="0" smtClean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More about responsive technology </a:t>
            </a:r>
          </a:p>
          <a:p>
            <a:pPr>
              <a:lnSpc>
                <a:spcPct val="120000"/>
              </a:lnSpc>
            </a:pPr>
            <a:endParaRPr lang="en-GB" sz="2000" dirty="0" smtClean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Website health check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GB" sz="20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And so much more . . 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0122" t="13429" r="59767" b="8857"/>
          <a:stretch/>
        </p:blipFill>
        <p:spPr>
          <a:xfrm>
            <a:off x="8934140" y="1276785"/>
            <a:ext cx="3056391" cy="2525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8780" t="20667" r="57073" b="7715"/>
          <a:stretch/>
        </p:blipFill>
        <p:spPr>
          <a:xfrm>
            <a:off x="5342559" y="4300754"/>
            <a:ext cx="3375957" cy="22667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8049" t="11524" r="57073" b="9237"/>
          <a:stretch/>
        </p:blipFill>
        <p:spPr>
          <a:xfrm>
            <a:off x="7030538" y="2682857"/>
            <a:ext cx="3185180" cy="23164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645177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12192000" cy="17041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Open Sans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795" y="316202"/>
            <a:ext cx="11350336" cy="1075747"/>
          </a:xfrm>
        </p:spPr>
        <p:txBody>
          <a:bodyPr>
            <a:norm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Comprehensive aftercare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0665" y="1855694"/>
            <a:ext cx="66018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0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For the lifetime of your website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Me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Expert team at office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24/7 Support Website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486" t="10111" r="52140" b="16157"/>
          <a:stretch/>
        </p:blipFill>
        <p:spPr>
          <a:xfrm>
            <a:off x="4798734" y="2971800"/>
            <a:ext cx="6694766" cy="3561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343082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12192000" cy="17041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Open Sans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795" y="316202"/>
            <a:ext cx="11350336" cy="1075747"/>
          </a:xfrm>
        </p:spPr>
        <p:txBody>
          <a:bodyPr>
            <a:norm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Before and after examples of our work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074" t="14830" r="60448" b="8488"/>
          <a:stretch/>
        </p:blipFill>
        <p:spPr>
          <a:xfrm>
            <a:off x="678295" y="2448681"/>
            <a:ext cx="4325505" cy="3269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9339" t="14829" r="58372" b="24120"/>
          <a:stretch/>
        </p:blipFill>
        <p:spPr>
          <a:xfrm>
            <a:off x="6290597" y="2448681"/>
            <a:ext cx="5569490" cy="33710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268662" y="6194928"/>
            <a:ext cx="831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Client wanted a newly designed website that reflected their new logo and brand image.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61981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12192000" cy="17041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Open Sans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795" y="316202"/>
            <a:ext cx="11350336" cy="1075747"/>
          </a:xfrm>
        </p:spPr>
        <p:txBody>
          <a:bodyPr>
            <a:norm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Before and after examples of our work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1227" t="23678" r="60449" b="16157"/>
          <a:stretch/>
        </p:blipFill>
        <p:spPr>
          <a:xfrm>
            <a:off x="233794" y="2507007"/>
            <a:ext cx="4945047" cy="33626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8678" t="21023" r="57616" b="10258"/>
          <a:stretch/>
        </p:blipFill>
        <p:spPr>
          <a:xfrm>
            <a:off x="6610304" y="2507007"/>
            <a:ext cx="5152188" cy="33626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3794" y="6211669"/>
            <a:ext cx="9921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Wanted </a:t>
            </a:r>
            <a:r>
              <a:rPr lang="en-GB" dirty="0"/>
              <a:t>a </a:t>
            </a:r>
            <a:r>
              <a:rPr lang="en-GB" dirty="0" smtClean="0"/>
              <a:t>website that was more modern looking and professional to better reflect the service they offer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6290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12192000" cy="17041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Open Sans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795" y="316202"/>
            <a:ext cx="11350336" cy="1075747"/>
          </a:xfrm>
        </p:spPr>
        <p:txBody>
          <a:bodyPr>
            <a:norm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Before and after examples of our work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8395" t="14830" r="58466" b="16157"/>
          <a:stretch/>
        </p:blipFill>
        <p:spPr>
          <a:xfrm>
            <a:off x="233795" y="2467897"/>
            <a:ext cx="4737305" cy="3158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8869" t="14239" r="57992" b="17336"/>
          <a:stretch/>
        </p:blipFill>
        <p:spPr>
          <a:xfrm>
            <a:off x="6586308" y="2467897"/>
            <a:ext cx="4908923" cy="32446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33794" y="6211669"/>
            <a:ext cx="11970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Wanted </a:t>
            </a:r>
            <a:r>
              <a:rPr lang="en-GB" dirty="0"/>
              <a:t>a </a:t>
            </a:r>
            <a:r>
              <a:rPr lang="en-GB" dirty="0" smtClean="0"/>
              <a:t>website that was easy to navigate and view on a mobile phone as most their traffic was coming from mobile devices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12077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12192000" cy="17041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Open Sans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795" y="316202"/>
            <a:ext cx="11350336" cy="1075747"/>
          </a:xfrm>
        </p:spPr>
        <p:txBody>
          <a:bodyPr>
            <a:norm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Before and after examples of our work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678" t="16894" r="58372" b="12028"/>
          <a:stretch/>
        </p:blipFill>
        <p:spPr>
          <a:xfrm>
            <a:off x="233795" y="2271252"/>
            <a:ext cx="4869537" cy="3362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8773" t="17189" r="57616" b="14682"/>
          <a:stretch/>
        </p:blipFill>
        <p:spPr>
          <a:xfrm>
            <a:off x="5908963" y="2271252"/>
            <a:ext cx="5320668" cy="3452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33794" y="6211669"/>
            <a:ext cx="11350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Wanted </a:t>
            </a:r>
            <a:r>
              <a:rPr lang="en-GB" dirty="0"/>
              <a:t>a </a:t>
            </a:r>
            <a:r>
              <a:rPr lang="en-GB" dirty="0" smtClean="0"/>
              <a:t>website that was more professionally designed and easy to edit as they wanted to upload images and information about new projects they’ve undertaken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07317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</TotalTime>
  <Words>433</Words>
  <Application>Microsoft Office PowerPoint</Application>
  <PresentationFormat>Widescreen</PresentationFormat>
  <Paragraphs>98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Open Sans</vt:lpstr>
      <vt:lpstr>Open Sans Light</vt:lpstr>
      <vt:lpstr>Office Theme</vt:lpstr>
      <vt:lpstr>Why choose it’seeze </vt:lpstr>
      <vt:lpstr>Who we are?   </vt:lpstr>
      <vt:lpstr>Why work with us</vt:lpstr>
      <vt:lpstr>Go to itseeze-watford.co.uk</vt:lpstr>
      <vt:lpstr>Comprehensive aftercare</vt:lpstr>
      <vt:lpstr>Before and after examples of our work</vt:lpstr>
      <vt:lpstr>Before and after examples of our work</vt:lpstr>
      <vt:lpstr>Before and after examples of our work</vt:lpstr>
      <vt:lpstr>Before and after examples of our work</vt:lpstr>
      <vt:lpstr>Before and after examples of our work</vt:lpstr>
      <vt:lpstr>Website Packages</vt:lpstr>
      <vt:lpstr>What I’d ask of you 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Revolution in websites . . .  . . . Introducing ‘responsive’</dc:title>
  <dc:creator>Amy Cross</dc:creator>
  <cp:lastModifiedBy>Adam Thomlinson</cp:lastModifiedBy>
  <cp:revision>115</cp:revision>
  <dcterms:created xsi:type="dcterms:W3CDTF">2015-06-04T09:05:15Z</dcterms:created>
  <dcterms:modified xsi:type="dcterms:W3CDTF">2017-09-05T09:32:33Z</dcterms:modified>
</cp:coreProperties>
</file>