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3" r:id="rId2"/>
    <p:sldId id="338" r:id="rId3"/>
    <p:sldId id="349" r:id="rId4"/>
    <p:sldId id="309" r:id="rId5"/>
    <p:sldId id="343" r:id="rId6"/>
    <p:sldId id="344" r:id="rId7"/>
    <p:sldId id="350" r:id="rId8"/>
    <p:sldId id="345" r:id="rId9"/>
    <p:sldId id="352" r:id="rId10"/>
    <p:sldId id="351" r:id="rId11"/>
    <p:sldId id="3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59117-0261-4BDC-BF79-914BAF8213F4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BFA27-5E54-4B73-AB9E-8AC2BF558C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12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A7AB-7C51-4F5B-BD46-7BFFCEB44DA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34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A7AB-7C51-4F5B-BD46-7BFFCEB44DA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A7AB-7C51-4F5B-BD46-7BFFCEB44DA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A7AB-7C51-4F5B-BD46-7BFFCEB44DA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8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A7AB-7C51-4F5B-BD46-7BFFCEB44DA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90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A7AB-7C51-4F5B-BD46-7BFFCEB44DA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71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A7AB-7C51-4F5B-BD46-7BFFCEB44DA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34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A7AB-7C51-4F5B-BD46-7BFFCEB44DA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10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A7AB-7C51-4F5B-BD46-7BFFCEB44DA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83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A7AB-7C51-4F5B-BD46-7BFFCEB44DA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88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72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49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0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78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21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7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60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73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71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1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00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58E9-1A41-4E11-BBBF-E3299E80BDBA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D7F0-0BF7-48E7-A064-D10E8CD642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93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port.itseez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seeze.com/our-wor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seeze.com/our-work/" TargetMode="External"/><Relationship Id="rId5" Type="http://schemas.openxmlformats.org/officeDocument/2006/relationships/hyperlink" Target="https://www.youtube.com/watch?v=iNOOjWbfCDo" TargetMode="External"/><Relationship Id="rId4" Type="http://schemas.openxmlformats.org/officeDocument/2006/relationships/hyperlink" Target="http://itseeze.com/what-is-responsiv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rjBO2iqyM9s&amp;list=PLdGfwZxdnAchVo6uBcnZYPGI0qHFK8D6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iL1EUbEOg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tseeze.com/pric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tseeze.com/prices/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seeze.com/prices/commerce-package/" TargetMode="External"/><Relationship Id="rId5" Type="http://schemas.openxmlformats.org/officeDocument/2006/relationships/hyperlink" Target="http://itseeze.com/prices/max-package/" TargetMode="External"/><Relationship Id="rId4" Type="http://schemas.openxmlformats.org/officeDocument/2006/relationships/hyperlink" Target="http://itseeze.com/prices/lite-packa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57482"/>
            <a:ext cx="12192000" cy="1900518"/>
          </a:xfrm>
          <a:prstGeom prst="rect">
            <a:avLst/>
          </a:prstGeom>
          <a:solidFill>
            <a:srgbClr val="F4742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Marketing Features and Benefits</a:t>
            </a:r>
          </a:p>
        </p:txBody>
      </p:sp>
      <p:pic>
        <p:nvPicPr>
          <p:cNvPr id="5" name="Picture 3" descr="C:\Users\f1200159\Desktop\Franchisees Presentation\Images &amp; Video\logo.png"/>
          <p:cNvPicPr>
            <a:picLocks noChangeAspect="1" noChangeArrowheads="1"/>
          </p:cNvPicPr>
          <p:nvPr/>
        </p:nvPicPr>
        <p:blipFill>
          <a:blip r:embed="rId2" cstate="print"/>
          <a:srcRect t="34690" b="35365"/>
          <a:stretch>
            <a:fillRect/>
          </a:stretch>
        </p:blipFill>
        <p:spPr bwMode="auto">
          <a:xfrm>
            <a:off x="3812868" y="141309"/>
            <a:ext cx="4566264" cy="1025236"/>
          </a:xfrm>
          <a:prstGeom prst="rect">
            <a:avLst/>
          </a:prstGeom>
          <a:noFill/>
        </p:spPr>
      </p:pic>
      <p:pic>
        <p:nvPicPr>
          <p:cNvPr id="6" name="Picture 5" descr="C:\Users\f1200159\Desktop\Franchisees Presentation\Image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565" y="2636945"/>
            <a:ext cx="2018867" cy="2320537"/>
          </a:xfrm>
          <a:prstGeom prst="rect">
            <a:avLst/>
          </a:prstGeom>
          <a:noFill/>
        </p:spPr>
      </p:pic>
      <p:pic>
        <p:nvPicPr>
          <p:cNvPr id="9" name="Picture 3" descr="C:\Users\f1200159\Desktop\Franchisees Presentation\Images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9691787" y="1916941"/>
            <a:ext cx="2451190" cy="2549237"/>
          </a:xfrm>
          <a:prstGeom prst="rect">
            <a:avLst/>
          </a:prstGeom>
          <a:noFill/>
        </p:spPr>
      </p:pic>
      <p:pic>
        <p:nvPicPr>
          <p:cNvPr id="10" name="Picture 2" descr="C:\Users\f1200159\Desktop\Franchisees Presentation\Images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70955" y="1418231"/>
            <a:ext cx="1254234" cy="379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976" y="1844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websites are secure and backed up </a:t>
            </a:r>
          </a:p>
        </p:txBody>
      </p:sp>
      <p:sp>
        <p:nvSpPr>
          <p:cNvPr id="2" name="AutoShape 2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679576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831976" y="-7540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6582" y="2319345"/>
            <a:ext cx="10002982" cy="3291747"/>
          </a:xfrm>
        </p:spPr>
        <p:txBody>
          <a:bodyPr>
            <a:normAutofit/>
          </a:bodyPr>
          <a:lstStyle/>
          <a:p>
            <a:r>
              <a:rPr lang="en-GB" sz="1800" dirty="0"/>
              <a:t>Websites are stored, backed up, and hosted in UK data centres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84" y="3382554"/>
            <a:ext cx="4176631" cy="19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409372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576" y="29382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wouldn’t people choose </a:t>
            </a:r>
            <a:r>
              <a:rPr lang="en-GB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it’seeze</a:t>
            </a:r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AutoShape 2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679576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831976" y="-7540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75" y="4423704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420471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305" y="280494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people choose </a:t>
            </a:r>
            <a:r>
              <a:rPr lang="en-GB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it’seeze</a:t>
            </a:r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AutoShape 2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679576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831976" y="-7540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9"/>
          <a:stretch/>
        </p:blipFill>
        <p:spPr>
          <a:xfrm>
            <a:off x="3897993" y="5017009"/>
            <a:ext cx="4396014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1" y="3973891"/>
            <a:ext cx="4553856" cy="2884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564" y="1823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offer ongoing, total support </a:t>
            </a:r>
          </a:p>
        </p:txBody>
      </p:sp>
      <p:sp>
        <p:nvSpPr>
          <p:cNvPr id="2" name="AutoShape 2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679576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831976" y="-7540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6582" y="2319345"/>
            <a:ext cx="10002982" cy="3291747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/>
              <a:t>You! 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No call centres </a:t>
            </a:r>
          </a:p>
          <a:p>
            <a:endParaRPr lang="en-GB" sz="1800" dirty="0"/>
          </a:p>
          <a:p>
            <a:r>
              <a:rPr lang="en-GB" sz="1800" dirty="0"/>
              <a:t>Ongoing support – even after website is live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Support team at UK Head Office </a:t>
            </a:r>
          </a:p>
          <a:p>
            <a:pPr lvl="1"/>
            <a:r>
              <a:rPr lang="en-GB" sz="1400" dirty="0"/>
              <a:t>Technical assistance</a:t>
            </a:r>
          </a:p>
          <a:p>
            <a:pPr lvl="1"/>
            <a:r>
              <a:rPr lang="en-GB" sz="1400" dirty="0"/>
              <a:t>Support cover if you are absent </a:t>
            </a:r>
          </a:p>
          <a:p>
            <a:pPr lvl="1"/>
            <a:endParaRPr lang="en-GB" sz="1400" dirty="0"/>
          </a:p>
          <a:p>
            <a:pPr marL="457200" lvl="1" indent="0">
              <a:buNone/>
            </a:pPr>
            <a:endParaRPr lang="en-GB" sz="1400" dirty="0"/>
          </a:p>
          <a:p>
            <a:r>
              <a:rPr lang="en-GB" sz="1800" dirty="0"/>
              <a:t>24/7 Online Support Centre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795657" y="1704108"/>
            <a:ext cx="3396343" cy="51538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Useful marketing tool:</a:t>
            </a:r>
            <a:endParaRPr lang="en-GB" dirty="0"/>
          </a:p>
          <a:p>
            <a:pPr algn="ctr"/>
            <a:r>
              <a:rPr lang="en-GB" dirty="0"/>
              <a:t>‘Our Work’</a:t>
            </a:r>
          </a:p>
          <a:p>
            <a:pPr algn="ctr"/>
            <a:r>
              <a:rPr lang="en-GB" dirty="0">
                <a:hlinkClick r:id="rId4"/>
              </a:rPr>
              <a:t>http://support.itseeze.com/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6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6932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know what we’re doing</a:t>
            </a:r>
          </a:p>
        </p:txBody>
      </p:sp>
      <p:sp>
        <p:nvSpPr>
          <p:cNvPr id="2" name="AutoShape 2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679576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831976" y="-7540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6582" y="2319345"/>
            <a:ext cx="10002982" cy="3291747"/>
          </a:xfrm>
        </p:spPr>
        <p:txBody>
          <a:bodyPr>
            <a:normAutofit/>
          </a:bodyPr>
          <a:lstStyle/>
          <a:p>
            <a:r>
              <a:rPr lang="en-GB" sz="1800" dirty="0"/>
              <a:t>Creating websites since 2003</a:t>
            </a:r>
          </a:p>
          <a:p>
            <a:pPr lvl="1"/>
            <a:r>
              <a:rPr lang="en-GB" sz="1400" dirty="0"/>
              <a:t>Been a franchise since 2008</a:t>
            </a:r>
          </a:p>
          <a:p>
            <a:pPr>
              <a:buNone/>
            </a:pPr>
            <a:endParaRPr lang="en-GB" sz="1800" dirty="0"/>
          </a:p>
          <a:p>
            <a:r>
              <a:rPr lang="en-GB" sz="1800" dirty="0"/>
              <a:t>Created over 5,000 websites – for types of businesses </a:t>
            </a:r>
          </a:p>
          <a:p>
            <a:endParaRPr lang="en-GB" sz="1800" dirty="0"/>
          </a:p>
          <a:p>
            <a:r>
              <a:rPr lang="en-GB" sz="1800" dirty="0"/>
              <a:t>Qualified, skilled, and experienced team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23" y="3894105"/>
            <a:ext cx="3344899" cy="23322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66629" y="1704109"/>
            <a:ext cx="3425371" cy="51538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Useful marketing tool:</a:t>
            </a:r>
          </a:p>
          <a:p>
            <a:pPr algn="ctr"/>
            <a:endParaRPr lang="en-GB" sz="2400" b="1" dirty="0"/>
          </a:p>
          <a:p>
            <a:pPr algn="ctr"/>
            <a:endParaRPr lang="en-GB" dirty="0"/>
          </a:p>
          <a:p>
            <a:pPr algn="ctr"/>
            <a:r>
              <a:rPr lang="en-GB" dirty="0"/>
              <a:t>‘Our Work’</a:t>
            </a:r>
          </a:p>
          <a:p>
            <a:pPr algn="ctr"/>
            <a:r>
              <a:rPr lang="en-GB" dirty="0"/>
              <a:t> </a:t>
            </a:r>
            <a:r>
              <a:rPr lang="en-GB" dirty="0">
                <a:hlinkClick r:id="rId4"/>
              </a:rPr>
              <a:t>http://itseeze.com/our-work/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Showcases broad range of examples and testimonials and case studies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5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491" y="169325"/>
            <a:ext cx="1170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create professional, unique, responsive designs</a:t>
            </a:r>
          </a:p>
        </p:txBody>
      </p:sp>
      <p:sp>
        <p:nvSpPr>
          <p:cNvPr id="2" name="AutoShape 2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679576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831976" y="-7540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2491" y="2047876"/>
            <a:ext cx="6956961" cy="32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Every site is custom created by a qualified, experienced designer 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Never use templates – all custom designed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All our websites look great and are easy to navigate on any device. </a:t>
            </a:r>
          </a:p>
          <a:p>
            <a:pPr lvl="1"/>
            <a:r>
              <a:rPr lang="en-GB" sz="1400" dirty="0"/>
              <a:t>No pinching</a:t>
            </a:r>
          </a:p>
          <a:p>
            <a:pPr lvl="1"/>
            <a:r>
              <a:rPr lang="en-GB" sz="1400" dirty="0"/>
              <a:t>No zooming</a:t>
            </a:r>
          </a:p>
          <a:p>
            <a:pPr marL="457200" lvl="1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37" y="4689379"/>
            <a:ext cx="5084536" cy="21686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766629" y="1704109"/>
            <a:ext cx="3425371" cy="51538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Useful marketing tools:</a:t>
            </a:r>
          </a:p>
          <a:p>
            <a:pPr algn="ctr"/>
            <a:r>
              <a:rPr lang="en-GB" sz="1600" dirty="0"/>
              <a:t> </a:t>
            </a:r>
          </a:p>
          <a:p>
            <a:pPr algn="ctr"/>
            <a:r>
              <a:rPr lang="en-GB" sz="1600" dirty="0"/>
              <a:t>Page explaining about responsive : </a:t>
            </a:r>
            <a:r>
              <a:rPr lang="en-GB" sz="1600" dirty="0">
                <a:hlinkClick r:id="rId4"/>
              </a:rPr>
              <a:t>http://itseeze.com/what-is-responsive/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Video explaining responsive: </a:t>
            </a:r>
          </a:p>
          <a:p>
            <a:pPr algn="ctr"/>
            <a:r>
              <a:rPr lang="en-GB" sz="1600" dirty="0">
                <a:hlinkClick r:id="rId5"/>
              </a:rPr>
              <a:t>https://www.youtube.com/watch?v=iNOOjWbfCDo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‘Our Work’</a:t>
            </a:r>
          </a:p>
          <a:p>
            <a:pPr algn="ctr"/>
            <a:r>
              <a:rPr lang="en-GB" sz="1600" dirty="0"/>
              <a:t> </a:t>
            </a:r>
            <a:r>
              <a:rPr lang="en-GB" sz="1600" dirty="0">
                <a:hlinkClick r:id="rId6"/>
              </a:rPr>
              <a:t>http://itseeze.com/our-work/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Your leaflet: Websites that work on every screen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Before and after examples:</a:t>
            </a:r>
          </a:p>
          <a:p>
            <a:pPr algn="ctr"/>
            <a:r>
              <a:rPr lang="en-GB" sz="1600" dirty="0"/>
              <a:t>COMING SOON</a:t>
            </a:r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125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976" y="1844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website editor is incredibly easy to use</a:t>
            </a:r>
          </a:p>
        </p:txBody>
      </p:sp>
      <p:sp>
        <p:nvSpPr>
          <p:cNvPr id="2" name="AutoShape 2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679576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831976" y="-7540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3725" y="1704108"/>
            <a:ext cx="10002982" cy="32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Easy to use – no hassle</a:t>
            </a:r>
            <a:endParaRPr lang="en-GB" sz="1400" dirty="0"/>
          </a:p>
          <a:p>
            <a:r>
              <a:rPr lang="en-GB" sz="1800" dirty="0"/>
              <a:t>Works in any modern browser – no software required</a:t>
            </a:r>
          </a:p>
          <a:p>
            <a:r>
              <a:rPr lang="en-GB" sz="1800" dirty="0"/>
              <a:t>The end user is in control – real-time, unlimited editing</a:t>
            </a:r>
          </a:p>
          <a:p>
            <a:r>
              <a:rPr lang="en-GB" sz="1800" dirty="0"/>
              <a:t>Change a picture. Switch a promotion. Add a few words, or a new page. </a:t>
            </a:r>
          </a:p>
          <a:p>
            <a:r>
              <a:rPr lang="en-GB" sz="1800" dirty="0"/>
              <a:t>Free updates – new tools and components added regularly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1026" name="Picture 2" descr="http://c1.spotoncorporation.co.uk/sites/itseeze2/_webedit/cached-images/580-0-1635-397-6757-8974-12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5" y="4618712"/>
            <a:ext cx="3738096" cy="1879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8795657" y="1704109"/>
            <a:ext cx="3396343" cy="51538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Useful marketing tools:</a:t>
            </a:r>
          </a:p>
          <a:p>
            <a:pPr algn="ctr"/>
            <a:endParaRPr lang="en-GB" sz="2400" b="1" dirty="0"/>
          </a:p>
          <a:p>
            <a:pPr algn="ctr"/>
            <a:endParaRPr lang="en-GB" dirty="0"/>
          </a:p>
          <a:p>
            <a:pPr algn="ctr"/>
            <a:r>
              <a:rPr lang="en-GB" dirty="0"/>
              <a:t> Page explaining about the editor: </a:t>
            </a:r>
          </a:p>
          <a:p>
            <a:pPr algn="ctr"/>
            <a:r>
              <a:rPr lang="en-GB" dirty="0"/>
              <a:t>COMING SOON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Video teaser showing the editor: </a:t>
            </a:r>
          </a:p>
          <a:p>
            <a:pPr algn="ctr"/>
            <a:r>
              <a:rPr lang="en-GB" dirty="0"/>
              <a:t>COMING SOON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‘How to’ video bank on it’seeze YouTube channel:</a:t>
            </a:r>
          </a:p>
          <a:p>
            <a:pPr algn="ctr"/>
            <a:r>
              <a:rPr lang="en-GB" dirty="0">
                <a:hlinkClick r:id="rId4"/>
              </a:rPr>
              <a:t>https://www.youtube.com/watch?v=rjBO2iqyM9s&amp;list=PLdGfwZxdnAchVo6uBcnZYPGI0qHFK8D6o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028" name="Picture 4" descr="http://c1.spotoncorporation.co.uk/sites/itseeze2/_webedit/cached-images/5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26" y="4618712"/>
            <a:ext cx="3573192" cy="17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976" y="1844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websites get found in search engines </a:t>
            </a:r>
          </a:p>
        </p:txBody>
      </p:sp>
      <p:sp>
        <p:nvSpPr>
          <p:cNvPr id="2" name="AutoShape 2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679576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831976" y="-7540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8235" y="1407887"/>
            <a:ext cx="7842332" cy="3291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Google favours: </a:t>
            </a:r>
          </a:p>
          <a:p>
            <a:pPr lvl="1"/>
            <a:r>
              <a:rPr lang="en-GB" sz="1400" dirty="0"/>
              <a:t>Mobile friendly websites</a:t>
            </a:r>
          </a:p>
          <a:p>
            <a:pPr lvl="1"/>
            <a:r>
              <a:rPr lang="en-GB" sz="1400" dirty="0"/>
              <a:t>Websites that are frequently updated</a:t>
            </a:r>
          </a:p>
          <a:p>
            <a:endParaRPr lang="en-GB" sz="1800" dirty="0"/>
          </a:p>
          <a:p>
            <a:r>
              <a:rPr lang="en-GB" sz="1800" dirty="0"/>
              <a:t>Head Office submits every site to search engines and ensures every page has unique title and description</a:t>
            </a:r>
          </a:p>
          <a:p>
            <a:endParaRPr lang="en-GB" sz="1800" dirty="0"/>
          </a:p>
          <a:p>
            <a:r>
              <a:rPr lang="en-GB" sz="1800" dirty="0"/>
              <a:t>Access to easy to use, built-in SEO tools</a:t>
            </a:r>
          </a:p>
          <a:p>
            <a:pPr lvl="1"/>
            <a:r>
              <a:rPr lang="en-GB" sz="1400" dirty="0"/>
              <a:t>Add metadata – from alt text to page descriptions </a:t>
            </a:r>
          </a:p>
          <a:p>
            <a:pPr marL="457200" lvl="1" indent="0">
              <a:buNone/>
            </a:pPr>
            <a:endParaRPr lang="en-GB" sz="1000" dirty="0"/>
          </a:p>
        </p:txBody>
      </p:sp>
      <p:sp>
        <p:nvSpPr>
          <p:cNvPr id="12" name="Rectangle 11"/>
          <p:cNvSpPr/>
          <p:nvPr/>
        </p:nvSpPr>
        <p:spPr>
          <a:xfrm>
            <a:off x="8795657" y="1698171"/>
            <a:ext cx="3396343" cy="51538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Useful marketing tools:</a:t>
            </a:r>
          </a:p>
          <a:p>
            <a:pPr algn="ctr"/>
            <a:endParaRPr lang="en-GB" sz="2400" b="1" dirty="0"/>
          </a:p>
          <a:p>
            <a:pPr algn="ctr"/>
            <a:endParaRPr lang="en-GB" dirty="0"/>
          </a:p>
          <a:p>
            <a:pPr algn="ctr"/>
            <a:r>
              <a:rPr lang="en-GB" dirty="0"/>
              <a:t> Video showing how to SEO site: </a:t>
            </a:r>
          </a:p>
          <a:p>
            <a:pPr algn="ctr"/>
            <a:r>
              <a:rPr lang="en-GB" dirty="0">
                <a:hlinkClick r:id="rId3"/>
              </a:rPr>
              <a:t>https://www.youtube.com/watch?v=ViL1EUbEOgk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58" y="4852715"/>
            <a:ext cx="4459513" cy="19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pricing plans make professional websites affordable</a:t>
            </a:r>
          </a:p>
        </p:txBody>
      </p:sp>
      <p:sp>
        <p:nvSpPr>
          <p:cNvPr id="2" name="AutoShape 2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679576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831976" y="-7540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0846" y="1917117"/>
            <a:ext cx="11178640" cy="5248387"/>
          </a:xfrm>
        </p:spPr>
        <p:txBody>
          <a:bodyPr>
            <a:normAutofit/>
          </a:bodyPr>
          <a:lstStyle/>
          <a:p>
            <a:r>
              <a:rPr lang="en-GB" sz="1800" dirty="0"/>
              <a:t>Choice of three packages </a:t>
            </a:r>
          </a:p>
          <a:p>
            <a:pPr lvl="1"/>
            <a:r>
              <a:rPr lang="en-GB" sz="1400" dirty="0"/>
              <a:t>Really simple – perfect for small business</a:t>
            </a:r>
          </a:p>
          <a:p>
            <a:pPr lvl="1"/>
            <a:r>
              <a:rPr lang="en-GB" sz="1400" dirty="0"/>
              <a:t>Full control – grows with your business</a:t>
            </a:r>
          </a:p>
          <a:p>
            <a:pPr lvl="1"/>
            <a:r>
              <a:rPr lang="en-GB" sz="1400" dirty="0"/>
              <a:t>The really easy online shop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800" dirty="0"/>
              <a:t>A low set up fee  - no expensive initial outlay</a:t>
            </a:r>
          </a:p>
          <a:p>
            <a:r>
              <a:rPr lang="en-GB" sz="1800" dirty="0"/>
              <a:t>Monthly subscription - enables cash flow management and effective budgeting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All the essentials included</a:t>
            </a:r>
          </a:p>
          <a:p>
            <a:pPr lvl="1"/>
            <a:r>
              <a:rPr lang="en-GB" sz="1600" dirty="0"/>
              <a:t>Up to 5 email addresses</a:t>
            </a:r>
          </a:p>
          <a:p>
            <a:pPr lvl="1"/>
            <a:r>
              <a:rPr lang="en-GB" sz="1600" dirty="0"/>
              <a:t>Domain name</a:t>
            </a:r>
          </a:p>
          <a:p>
            <a:pPr lvl="1"/>
            <a:r>
              <a:rPr lang="en-GB" sz="1600" dirty="0"/>
              <a:t>Hosting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1800" dirty="0"/>
              <a:t>No hidden costs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95657" y="1698171"/>
            <a:ext cx="3396343" cy="51538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Useful marketing tools:</a:t>
            </a:r>
          </a:p>
          <a:p>
            <a:pPr algn="ctr"/>
            <a:endParaRPr lang="en-GB" sz="2400" b="1" dirty="0"/>
          </a:p>
          <a:p>
            <a:pPr algn="ctr"/>
            <a:r>
              <a:rPr lang="en-GB" dirty="0"/>
              <a:t>Your leaflet: Powerful websites for every business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 Pricing page </a:t>
            </a:r>
            <a:r>
              <a:rPr lang="en-GB" dirty="0">
                <a:hlinkClick r:id="rId3"/>
              </a:rPr>
              <a:t>http://itseeze.com/prices/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‘Why Pay Monthly?’ document</a:t>
            </a:r>
          </a:p>
          <a:p>
            <a:pPr algn="ctr"/>
            <a:r>
              <a:rPr lang="en-GB" dirty="0"/>
              <a:t>COMING SOON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62" y="4541310"/>
            <a:ext cx="2050676" cy="20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704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0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websites are feature-rich at no extra cost </a:t>
            </a:r>
          </a:p>
        </p:txBody>
      </p:sp>
      <p:sp>
        <p:nvSpPr>
          <p:cNvPr id="2" name="AutoShape 2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679576" y="-9064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data:image/jpeg;base64,/9j/4AAQSkZJRgABAQAAAQABAAD/2wCEAAkGBxASDxAPDxAPDRAQDw8NDw0NEBANDw4NFRUWFhQRFBQYHCggGBomGxQUITEhJikrLzAwFyAzODMtOCgtLi0BCgoKDQ0NFA8PFSsZHBwsLCwrLCwrLSwsLCwsNys4OCw3LCwrKyssNywrODcsKysrNys3Kys3KysrKysrKysrK//AABEIAMcA/QMBIgACEQEDEQH/xAAbAAEAAgMBAQAAAAAAAAAAAAAAAwYCBAUBB//EAD4QAAIBAgQDBAYIBQMFAAAAAAABAgMEBRESMSFBUQYTYXEyQlKRodEiI1NygZKxwRQzYoLwY3OyQ6Kzw/H/xAAXAQEBAQEAAAAAAAAAAAAAAAAAAQID/8QAGxEBAQEAAwEBAAAAAAAAAAAAAAEREjFBIQL/2gAMAwEAAhEDEQA/APuIAAAAAAAAAAAAAAAAAAAAAAAAAAAAAAAAAAAAAAAAAAAAAAAAAAAAAAAAAAAAAAAAAAAAAAAAAAAAAAAAAAAAAAAAAAEN3d06UddWShDVGOqWycmorPpxa4kxDXhGWcJJSi45SjJZqSe6aJRJmzzj1+COKlUtNtda06LOdW1XhznT8N14rbsUKsZxjOElOMkpRlFpqSfNMgy49fgePPr8EZADDJ+0/dH5DS/afuj8jMAYaX7T90fkNL9p+6PyMwBHol7b90fkNEvbl7ofIkAEfdy+0l7ofI87uX2kvdD5EoAi7uX2kvdD5HndT+1l+Wn8iYA1B3U/tZflp/I87mp9tP8ALT+RsADW7mp9tL8lP5B0an20vyQ+RsnNxjGqNsl3km5y/l0Ka11aj/pj+74Ae3U7imtUZwqpcXGpHRw+9Hb3M1cB7UW933kaU13lF6atPPPS+sZbTj4ryeTOFdW91fcblu2tuVpTfGa/1Z+t5Lh5mjitlG1UK1vFRnQ+klHhqh61N+DWaNSK+hqqjJTK9b4pGUYyi81JKSfVNZo3qN3mEdVM9NelVzJ0wPQAAAAAAADXqek/JGwa1Z/T/BEqxKmcivY1KEpVrRKUZPVVs21GFR8502+EJ/B88tzqRZnmDGvh2IU60NVNvg9M4STjUpT5wnF8Ys2jl4jhjlPv6Eu4uUtPeZZwqxW1OrH1o/FcmZYbiqqSdGrHuLiKzlRk81KPt05evDx5c8gmOkBmCIAAAAAAAzAAZnmZR6YVKiinKTUUk25SaSSXNvkcvGsfo22UZaqtaX8u2pfSqz8cvVj4vgcSOGXN7JTvn3dFPVCypN92ujqPeo/Ph4DFxNddpKtxJ0sOjqW0r6on3Uf9qL9N+O3mbGEdn4Um6tRyr1p8Z1qr1Tk/PkvBcDrW9vCnFRglFLpwM5MuNY1LiRWu0D+rl5MsNwytdoZfVz8mbiVwMFxHKhRjntSpr/tRYrHEM8uJ88tKziox6RivgWDDLnYwj6NZXGZ1qUirYVW2LJbS4AbQAAAAAAABqV/T/BG2aV0/p/2r9yVYzizPMgTMtRWkuZq4jh9OtFKWcZReqnVg9NSlP2oy5E6ZlmExyrbE50pqheZJyemldpaaVZ8oy9ifhs+XQ7OZr3NCFSEqdSKnCSylGSzTXkcdVKtnwm517PlU4zrWq/q5zp+O68VsMWDUNRFRqxnFThJTjJKUZRacZRezTW5mTExlmMzE8ZcMZ5nmZjmcbGu0FK3aprOvcSWcLalxm+jk9oR8X8QuOxWrRhFznKMIxWcpyajGK6tsq1xj1e6bp4fHRTfCV9Uj/wCGD3+8+HgyOlg9xdyVW/ktCalCzptqjDo5Z+nLxf4JFko0YwSjBJJdAObg3Z+lQzm86tWb1VK1RudScurk+LOvmYtmOZVZNkcmHIjnIqVrVmVjtHL6qf3WWOtIq/aaX1NT7sv0LEr5/Sls/CP6I7mGy4o4VFZZLpkjt4bujCLxg0ti12b4FSwbkWyz2A30AgAAAAAADRvX9Nfd/c3jn37+kvu/uSrO2MZGeZAmZaitJczLUQ6j3UBNqDkRajmXt9Oc3b2zymsu+r5ao20XyS9ao1tHlu+jDSqTlb3Eo2MJV4LOpd2kWlTpt8dVNvhGq/Y2e7y3O7h2J0q8ddKWrJ6ZwacZ0584zi+MX4MwsbWFKCp01klm229Upye8pS5t82aeI4NSqy71a6NZLJV6EnSqZdG16S8HmgOzqIri5hThKpUnGnCKzlOo1GMV1bZX5YbfpZRv5NcnOjQlNLz0rP3EUOy6nOM7ytVvJReqKrNd3GXWNOKUU/HICKfaGveTnRw/OjTjkql5UjlUae3dU3sv65LyXM6mDYDRt02k51JPVOrNuc5y5uUnxbM7vDvRqW+VKtTWUJP0Zw50p9Yv4PiTYfiEasW8nCcXoq0pelSqc4v9U+aKjezMdRg5mDkFZuR42YOR42UeuRHKR5JmE5ArXrS4FV7VS+oq/cl+jLNXZVe1b+oqfckvgajNUv15fef6nZw3dHEpbncw3dHNF1wZbFss9iqYMuCLXZ7AbyAQAAAAAABzsS9KPl+50TnYrvHyf7BZ21lIyUiHMyTDSZMZkakcy7up1Jyt7d6XHhXuFxVBexHrUfw3fJFEl5eTqTdvbvKS4VrjeNBP1V1qNcuW75G7ZW0KUFTprKKzfHjKUnvKT5t9SO0t4UoKnTWmK/Ftvi5Sb3b5sm1AS6hqItR5qAm1Hmoi1Hmool1HPxG1lqVehkq8Vk4t5Rr0/s5/s+XkbbkeagI7G+jVhrjmmm4zhLhOnNbwkuTRM5HLv7ecZ/xFus6iSVWlnkrmmuXhNcn+Gxs2l5CrBVIPNPhk1lKMlwcZLk0+DQG1mHIjTDkAlIjnINkc2VEFeRVu1T+pn5MstZlV7WS+on5GolVOC+k/NnbwzdHEp7/idzDN0ckXbB1wRarTYq2D7ItVpsBuAAAAAAAAHMxd8YeUv2OmczGfU/u/YLO2jmZJkWZy7i5nWnKhQk4Ri9Ne5j6nWnTfOfV+r5laT3N3OrOVC3lpUXpr3K4ql1p0+tT4R8+Bv2lCFKCp01pjHZbtvm2+bb3ZDbUIU4Rp04qEYrJRX+cX4kuoYJ9Q1EOoai4ibM8zItR5qCpjwj1HmoCQ8ZhqGoJr05d7bzpTdzQi5Z5fxFuv+tFevD/US/Mll0OlqGZRHaXMakI1IS1Rks1Jfp4PwJGzk3VOVCcq9JOVKb1XFCKzef21Ndeq5+Z0KVaM4qcGpxklKMlxTT5oDOUiKbEpEc2BDWZVe1PGk11cY+9pFmqsq/aeX0F/uU/+aNRKq9Hc72F7o4NDcsGF7o5Iu2D7ItNpsVfB1wRaLXYDbAAAAAAAAOZjnCMZck2n+O36HTNXErZVaU6UnKKnFx1QeUo57Si+TQFLuruVaboUZOEIvTXuI7x60qb9vq+Xmb9tCFOChCKhGKyjFcjSq2ztkqfdtU48IypxcoNdXls/P4kcMQg+GpZ9M+JvFdbvD3Wc+N0upkq6GGt/WNRpKsZKsFbmoajU70d6Bt6hqNXvB3gGzqPNRr94O8An1nmsi1nmsol1HIq52snUim7abcqtOPHuJPerBey/WXLfqdHWeORBmqiaTTTTWaaeaafNEcmchz/hJdbST48/4Sb/APU3+XPpt03IohrMqvav+X/dD/kiz1mVjtK/ox+/H9S+Mq9Q3LBhe6K/b7lhwrdHIXfCNkWe12KzhC4Is1rsBtAAAAAAAAGMzI8YHIv4cGU/GKO5erqnmV3ErTPMD5/cyqRf0ZOPkQwxivHnmvHf3lgvcP8AA5NXD30LtGNPtJVXpRT8nv8AI26XahetFr/NznzsH0IZWT6DlRYaXaKk95ZefA3KeL036y/QpkrR9CN2zW3DxLyF+hfRezT8mSK5XU+fLWtpSX4slhe1o+s34Pb4F5QX9V0e98UaGM1lvx+BsU+0Mucf/hdguXejvCr0+0UeeaNqnjVN+t4deP4F+Dvd4NZyYYjB+sveTK6XJouK35NNNPimsmms00+RyY1XayUJPO1k9NOb4/w8ntTk/YfJ8tuhsq4PKs4yi4ySlGScZKXFNPdMmCarIq3aeX0Y5b60/dxfwTNl3TtmqdRuVB8KVVvN0nypzfTpL8GcXF7rvJ8PRhms+snw4eSb95b8iNa33LDhS4or1vuWPClxRxF2wjZFmttit4SuCLLbbAbAAAAAAAAAAAiqRNG4tszpZGMoAVy4w/Pkc+rhfgW+VEhlbICm1MJ8DWqYT4F3laLoRSsl0AolTCvA1p4X4F9nYLoQzw5dAKBPDH0IJ4c+hf54auhrzwtdAKDPD30IJ2L6F9qYV4GrUwnwAo8rNkUrUulTCfA1p4V4AVLuZLZteTZ6p1FtJ75lknhb6GvUw19AORG/rLn78/eSrGKn+cfkbU8PfQhlYvoan6s9GjeXs6icZcYvNNZZJro9/wBTTUckklkksklwSXQ6srJ9DD+DZLbexrW0eJZMJhxRzbWzeZZMLtdiCy4VHgix264HHw6lkkdqigJQAAAAAAAAAAAAAAAeZHmkyAGDpoxdJEoAgdBEcrZG2ANCVqiKVmuh08hpA407FdCGeHrod5wMXTQFdnhy6GvUwxdC0OijCVugKjUwrwNaeE+Bc5WqI5Wa6AUieE+BC8J8C8Ssl0I3YroBU7fC/A7VjY5cjqwsl0Nqlb5AY21HI3YoxhAkAAAAAAAAAAAAAAAAAAAAAAAAAAAAAAAAAZHmQAHmk80AAe6D1IAD0AAAAB//2Q=="/>
          <p:cNvSpPr>
            <a:spLocks noChangeAspect="1" noChangeArrowheads="1"/>
          </p:cNvSpPr>
          <p:nvPr/>
        </p:nvSpPr>
        <p:spPr bwMode="auto">
          <a:xfrm>
            <a:off x="1831976" y="-754063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0846" y="2008852"/>
            <a:ext cx="10002982" cy="42846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/>
              <a:t>Key features:</a:t>
            </a:r>
          </a:p>
          <a:p>
            <a:r>
              <a:rPr lang="en-GB" sz="1800" dirty="0"/>
              <a:t>Add a Google map with directions</a:t>
            </a:r>
          </a:p>
          <a:p>
            <a:r>
              <a:rPr lang="en-GB" sz="1800" dirty="0"/>
              <a:t>Add social media links</a:t>
            </a:r>
          </a:p>
          <a:p>
            <a:r>
              <a:rPr lang="en-GB" sz="1800" dirty="0"/>
              <a:t>Add social media feeds*</a:t>
            </a:r>
          </a:p>
          <a:p>
            <a:r>
              <a:rPr lang="en-GB" sz="1800" dirty="0"/>
              <a:t>Add videos* </a:t>
            </a:r>
          </a:p>
          <a:p>
            <a:r>
              <a:rPr lang="en-GB" sz="1800" dirty="0"/>
              <a:t>Add iframes – like Google Calendar and TripAdvisor*</a:t>
            </a:r>
          </a:p>
          <a:p>
            <a:r>
              <a:rPr lang="en-GB" sz="1800" dirty="0"/>
              <a:t>Integrates with multiple payment options*</a:t>
            </a:r>
          </a:p>
          <a:p>
            <a:r>
              <a:rPr lang="en-GB" sz="1800" dirty="0"/>
              <a:t>Works with </a:t>
            </a:r>
            <a:r>
              <a:rPr lang="en-GB" sz="1800" dirty="0" err="1"/>
              <a:t>Mailchimp</a:t>
            </a:r>
            <a:endParaRPr lang="en-GB" sz="1800" dirty="0"/>
          </a:p>
          <a:p>
            <a:r>
              <a:rPr lang="en-GB" sz="1800" dirty="0"/>
              <a:t>Add </a:t>
            </a:r>
            <a:r>
              <a:rPr lang="en-GB" sz="1800" dirty="0" err="1"/>
              <a:t>Tidio</a:t>
            </a:r>
            <a:r>
              <a:rPr lang="en-GB" sz="1800" dirty="0"/>
              <a:t> Chat* </a:t>
            </a:r>
          </a:p>
          <a:p>
            <a:r>
              <a:rPr lang="en-GB" sz="1800" dirty="0"/>
              <a:t>Post blogs* </a:t>
            </a:r>
          </a:p>
          <a:p>
            <a:r>
              <a:rPr lang="en-GB" sz="1800" dirty="0"/>
              <a:t>Password protect pages*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300" i="1" dirty="0"/>
              <a:t>* Not available on </a:t>
            </a:r>
            <a:r>
              <a:rPr lang="en-GB" sz="1300" i="1" dirty="0" err="1"/>
              <a:t>Lite</a:t>
            </a:r>
            <a:endParaRPr lang="en-GB" sz="1300" i="1" dirty="0"/>
          </a:p>
        </p:txBody>
      </p:sp>
      <p:sp>
        <p:nvSpPr>
          <p:cNvPr id="10" name="Rectangle 9"/>
          <p:cNvSpPr/>
          <p:nvPr/>
        </p:nvSpPr>
        <p:spPr>
          <a:xfrm>
            <a:off x="8795657" y="1698171"/>
            <a:ext cx="3396343" cy="51538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Useful marketing tools: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Pricing page for all features </a:t>
            </a:r>
            <a:r>
              <a:rPr lang="en-GB" sz="1600" dirty="0">
                <a:hlinkClick r:id="rId3"/>
              </a:rPr>
              <a:t>http://itseeze.com/prices/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Go to package specific pages for more detailed benefits: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>
                <a:hlinkClick r:id="rId4"/>
              </a:rPr>
              <a:t>http://itseeze.com/prices/lite-package/</a:t>
            </a:r>
            <a:endParaRPr lang="en-GB" sz="1600" dirty="0"/>
          </a:p>
          <a:p>
            <a:pPr algn="ctr"/>
            <a:r>
              <a:rPr lang="en-GB" sz="1600" dirty="0">
                <a:hlinkClick r:id="rId5"/>
              </a:rPr>
              <a:t>http://itseeze.com/prices/max-package/</a:t>
            </a:r>
            <a:endParaRPr lang="en-GB" sz="1600" dirty="0"/>
          </a:p>
          <a:p>
            <a:pPr algn="ctr"/>
            <a:r>
              <a:rPr lang="en-GB" sz="1600" dirty="0">
                <a:hlinkClick r:id="rId6"/>
              </a:rPr>
              <a:t>http://itseeze.com/prices/commerce-package/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71" y="4266026"/>
            <a:ext cx="3283857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591</Words>
  <Application>Microsoft Office PowerPoint</Application>
  <PresentationFormat>Custom</PresentationFormat>
  <Paragraphs>154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Beginners guide to Successfully selling it’seeze</dc:title>
  <dc:creator>Amy Cross</dc:creator>
  <cp:lastModifiedBy>Adam Thomlinson</cp:lastModifiedBy>
  <cp:revision>76</cp:revision>
  <dcterms:created xsi:type="dcterms:W3CDTF">2014-08-06T15:24:54Z</dcterms:created>
  <dcterms:modified xsi:type="dcterms:W3CDTF">2017-04-26T21:18:10Z</dcterms:modified>
</cp:coreProperties>
</file>